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Income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Registrations</c:v>
                </c:pt>
                <c:pt idx="1">
                  <c:v>Churches</c:v>
                </c:pt>
                <c:pt idx="2">
                  <c:v>Individual Gifts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146000</c:v>
                </c:pt>
                <c:pt idx="1">
                  <c:v>93000</c:v>
                </c:pt>
                <c:pt idx="2">
                  <c:v>65000</c:v>
                </c:pt>
                <c:pt idx="3">
                  <c:v>34500</c:v>
                </c:pt>
              </c:numCache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Vick &amp; Pathfinder Camp &amp; Conference Ministries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Introducing people to Christ, Equipping them to grow Spiritually and to Minister to their World.</a:t>
            </a:r>
          </a:p>
        </p:txBody>
      </p:sp>
    </p:spTree>
    <p:extLst>
      <p:ext uri="{BB962C8B-B14F-4D97-AF65-F5344CB8AC3E}">
        <p14:creationId xmlns:p14="http://schemas.microsoft.com/office/powerpoint/2010/main" val="281351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6" y="145961"/>
            <a:ext cx="11101589" cy="1270715"/>
          </a:xfrm>
        </p:spPr>
        <p:txBody>
          <a:bodyPr/>
          <a:lstStyle/>
          <a:p>
            <a:r>
              <a:rPr lang="en-US" dirty="0" smtClean="0"/>
              <a:t>Vick &amp; Pathfinder Camp &amp; Conference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6" y="1171976"/>
            <a:ext cx="11397802" cy="5686023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Each year we average 450 campers, and 1,200 Adults who come through one of our ministries.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VP Ministries doesn’t turn anyone away due to financial needs.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VPM gives away thousands more than is given towards scholarships.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In fact, everyone who participates in the ministry of camp is subsidized by the generosity of individuals and churches. 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It costs about $625 per camper to attend a week of camp.  This includes insurance, food, staff, and program costs.  (We charge around $300)</a:t>
            </a:r>
            <a:endParaRPr lang="en-U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VPM was given </a:t>
            </a:r>
            <a:r>
              <a:rPr lang="en-U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three year diminishing grant from ABC/NYS of $75,000, </a:t>
            </a:r>
            <a:r>
              <a:rPr lang="en-US" sz="2400">
                <a:solidFill>
                  <a:srgbClr val="FFFF00"/>
                </a:solidFill>
                <a:latin typeface="Arial Rounded MT Bold" panose="020F0704030504030204" pitchFamily="34" charset="0"/>
              </a:rPr>
              <a:t>$</a:t>
            </a:r>
            <a:r>
              <a:rPr lang="en-US" sz="240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50,000 </a:t>
            </a:r>
            <a:r>
              <a:rPr lang="en-U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and $25,000 to get established</a:t>
            </a:r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Each year VPM needs to raise $150,000 total in order to continue to do ministry – Not including Capital needs.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4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418" y="0"/>
            <a:ext cx="10131425" cy="1456267"/>
          </a:xfrm>
        </p:spPr>
        <p:txBody>
          <a:bodyPr/>
          <a:lstStyle/>
          <a:p>
            <a:r>
              <a:rPr lang="en-US" dirty="0" smtClean="0"/>
              <a:t>Income Sources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886285"/>
              </p:ext>
            </p:extLst>
          </p:nvPr>
        </p:nvGraphicFramePr>
        <p:xfrm>
          <a:off x="369652" y="1225685"/>
          <a:ext cx="11517548" cy="5632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9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39" y="0"/>
            <a:ext cx="11062953" cy="1456267"/>
          </a:xfrm>
        </p:spPr>
        <p:txBody>
          <a:bodyPr/>
          <a:lstStyle/>
          <a:p>
            <a:r>
              <a:rPr lang="en-US" dirty="0" smtClean="0"/>
              <a:t>SO WHY SHOULD I (or anyone) Support VP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46220"/>
            <a:ext cx="10131425" cy="543488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75% of people claim camps and conferences as a foundational time when they committed their lives to  follow Jesus.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80% of professional church leaders and missionaries state that they received or answered their call to ministry while attending a camp or conference.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 the last twenty years our programs have seen over 25 people committing to or entering full time professional ministry.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VPM continues to see lives changed and leaders in churches produced out of our ministry.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VPM consistently sees an average of 20 new and renewed commitments to Christ each week of programing.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We are an American Baptist Churches Mission.</a:t>
            </a:r>
            <a:endParaRPr lang="en-U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7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859" y="0"/>
            <a:ext cx="10131425" cy="1456267"/>
          </a:xfrm>
        </p:spPr>
        <p:txBody>
          <a:bodyPr/>
          <a:lstStyle/>
          <a:p>
            <a:r>
              <a:rPr lang="en-US" dirty="0" smtClean="0"/>
              <a:t>How Exactly do you do that?  </a:t>
            </a:r>
            <a:br>
              <a:rPr lang="en-US" dirty="0" smtClean="0"/>
            </a:br>
            <a:r>
              <a:rPr lang="en-US" dirty="0" smtClean="0"/>
              <a:t>What makes you different from the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83110"/>
            <a:ext cx="11289889" cy="533891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We have the ability to draw out the best in people because they are in a space that God can work without distractions…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</a:rPr>
              <a:t>Let me demonstrate!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We build on what you are doing as a church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We allow people to drop their guard and practice a different life.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3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"/>
            <a:ext cx="10634729" cy="1210614"/>
          </a:xfrm>
        </p:spPr>
        <p:txBody>
          <a:bodyPr/>
          <a:lstStyle/>
          <a:p>
            <a:r>
              <a:rPr lang="en-US" dirty="0"/>
              <a:t>Vick &amp; Pathfinder Camp &amp; Conference Ministries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1" y="811369"/>
            <a:ext cx="11462196" cy="604663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How can I or my church help?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Regular Financial Support</a:t>
            </a:r>
          </a:p>
          <a:p>
            <a:pPr lvl="2"/>
            <a:r>
              <a:rPr lang="en-US" sz="2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300 units giving $500 a year ($42 a month) meets our budget.</a:t>
            </a:r>
            <a:endParaRPr lang="en-U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Send Children, Youth, and Adults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PRAY!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Come on board as a staff member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Volunteer 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Help to prepare the camps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Spend a week offering your gifts as a short term missionary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Be a cabin counselor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Be a specialist!</a:t>
            </a:r>
          </a:p>
        </p:txBody>
      </p:sp>
    </p:spTree>
    <p:extLst>
      <p:ext uri="{BB962C8B-B14F-4D97-AF65-F5344CB8AC3E}">
        <p14:creationId xmlns:p14="http://schemas.microsoft.com/office/powerpoint/2010/main" val="101041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171977"/>
          </a:xfrm>
        </p:spPr>
        <p:txBody>
          <a:bodyPr>
            <a:normAutofit fontScale="90000"/>
          </a:bodyPr>
          <a:lstStyle/>
          <a:p>
            <a:r>
              <a:rPr lang="en-US" dirty="0"/>
              <a:t>Vick &amp; Pathfinder Camp &amp; Conference Ministries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875763"/>
            <a:ext cx="11745533" cy="5795493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What Can VP Ministries do for your church?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We can bring a conference or training program to your church, a group, or design an experience unique to your needs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We can offer a place to go to be away from home while drawing close to God.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We can offer a place to do a safe in-expensive short term mission’s experience.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We offer programs that churches cannot do on their own through Camps and Retreats.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We can offer a place for your pastor to spend as a short term respite and renewal retreat.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We can assist you in a short term missions experience either inside of the U.S. and internationally.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We can offer consulting/coaching/self examination assistance to help your church move from where you are, to reach goals you set.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We can offer speakers and musicians for Sundays or special events in the life of your church.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987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4398</TotalTime>
  <Words>593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Celestial</vt:lpstr>
      <vt:lpstr>Vick &amp; Pathfinder Camp &amp; Conference Ministries</vt:lpstr>
      <vt:lpstr>Vick &amp; Pathfinder Camp &amp; Conference Ministries</vt:lpstr>
      <vt:lpstr>Income Sources</vt:lpstr>
      <vt:lpstr>SO WHY SHOULD I (or anyone) Support VP Ministries</vt:lpstr>
      <vt:lpstr>How Exactly do you do that?   What makes you different from the church?</vt:lpstr>
      <vt:lpstr>Vick &amp; Pathfinder Camp &amp; Conference Ministries</vt:lpstr>
      <vt:lpstr>Vick &amp; Pathfinder Camp &amp; Conference Ministries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Vick &amp; Pathfinder Camp &amp; Conference Ministries</dc:title>
  <dc:creator>John Buskey</dc:creator>
  <cp:lastModifiedBy>John Buskey</cp:lastModifiedBy>
  <cp:revision>20</cp:revision>
  <dcterms:created xsi:type="dcterms:W3CDTF">2014-02-22T22:28:17Z</dcterms:created>
  <dcterms:modified xsi:type="dcterms:W3CDTF">2014-04-08T13:53:01Z</dcterms:modified>
</cp:coreProperties>
</file>